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7" autoAdjust="0"/>
    <p:restoredTop sz="94605" autoAdjust="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3346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CB80CB-0F2B-EA63-A90E-CFEB6DC04C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33443C-47FA-4559-93FD-5B7DE5B51663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834419-CD46-3B96-6A51-5738DD167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B0DC78-FFD7-5AD2-95F5-B8BB6F9A21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E3F91E-381E-44E3-AC18-F1F06AD590D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86779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5E2BF1-D89B-046F-2E2A-16AAFF6A99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CD9167-2210-4583-9B5A-19D8D9A64630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E21ED2-3132-61A3-A242-6603CD6C4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89AC47-1962-6E2F-1875-6558482B4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A56A16-B0F2-4AD0-B690-D6ABBAC86B2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66587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6A7BF5-17DD-BD80-EC8E-0A19C5E3B8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C43993-FC79-497D-8CED-544425BF6104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3DF9BD-47BD-8567-B28D-3AE5E29D1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5A99B0-ABF8-D09C-5D10-96AAB69328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D3FD10-FE12-4EAC-8C08-3692F900FC2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07321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29A31E-EF26-A4BB-1570-A71755EDF1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CED249-B8C5-409F-A6C4-1F316D9A7754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060C79-E7BF-1468-DF1B-CAFA684642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54B3D4-BCD8-53A7-84B1-6993EB814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C8327-78C6-41E6-94C8-1ED0B6CB6F6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28192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9BB5F9-C273-7616-62EC-0B1574DA9C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43B2C7-F86F-426C-B7EB-49910DDEB7D1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6C1F22-059E-416F-9E0D-3D05A2C165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441885-D9C6-59B5-B1CD-7C41DA0CA9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A459C-5BEB-4215-8561-EBD8E626501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802625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1DCB0B1-8D1D-207E-8233-C3F98CC55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627CE-D1BC-4DBA-823B-1CE40F20307D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EDE2F2E-4576-F16E-2A1C-EE29E8B67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C57FF5E-73C3-0D74-E624-4CCED6F0AF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F6503B-C4CA-42A1-B05E-1D6F166D40A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93865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3249D68F-6D51-DDC0-F42E-0B7EC60A59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6CA6E8-344F-466F-BA8F-E54376726621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14B685B-C5C9-B820-A4AB-794A2CA336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E7EF835-6B4E-2022-119A-784B0F8A1A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032819-979D-405A-B1E7-B68F6A52A43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83078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7A90D656-2421-E583-4D76-5B4B537BE2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808EED-8D0F-4B13-9205-969EB8E6AF8A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1600A41-51EB-A718-999A-250A9762B8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0338C60-7CD8-E644-2200-85CE064806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158EC-5CAD-4A2D-AB2D-7CAB1ADB70E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82366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B48BD01E-53F9-DD7F-1484-DE122A9964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5EFA4C-F48D-4F69-86DC-32012C678838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0A522AC-05CD-6934-0399-1F0B6DC96A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ADA3DA7-0943-7D44-A6A8-3E8D8A799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BE3EF-58BC-45C7-A911-793FB540E11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085793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CFA205A-9791-3ECB-38FC-B16208294D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DC8C20-7E13-4268-A60D-4A2B31DAA9E4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4C910E1-DAEB-384B-210D-790DAC2026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397B484-59F4-ACF3-7EDB-E0244D95C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4CA55D-FDCE-42D6-B702-4B9E61DE97C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352565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A540D41-BBB1-C913-077F-4DBAFE16A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B5662-DF61-463B-A5FB-84AB83FF5657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EDE5660-A3AB-C6BF-D73B-24BDB7BF64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7D4E8EE-A463-781C-251C-BFB83D0481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7E8415-BA11-4C24-9E64-FA80F0620B5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513505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B20681E7-5639-6D67-6D75-C7FCEA119C98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233F2FA8-0C96-0A24-DAA2-3AA61566A90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A13714-E2AE-34C6-079E-C5F4B45EEC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A8D7652-4527-4A99-AFBE-F2C780AFA99E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77E460-69A2-1BA9-0131-2A091ED44F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5E2E43-1E54-9D22-E9C9-8BB2614FBA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EBF9066-BBD7-4710-95C0-D4C4D9AA205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0C794C78-E814-36F1-38F4-9A06D73F89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8925" y="692150"/>
            <a:ext cx="9505950" cy="5616575"/>
          </a:xfrm>
        </p:spPr>
        <p:txBody>
          <a:bodyPr/>
          <a:lstStyle/>
          <a:p>
            <a:pPr eaLnBrk="1" hangingPunct="1"/>
            <a:r>
              <a:rPr lang="en-AU" altLang="en-US" sz="1700">
                <a:solidFill>
                  <a:schemeClr val="bg1"/>
                </a:solidFill>
              </a:rPr>
              <a:t>Verse 1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My song is love unknown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My Saviour's love to me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Love to the loveless shown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That they might lovely be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O who am I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That for my sake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My Lord should take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Frail flesh and die</a:t>
            </a:r>
            <a:endParaRPr lang="en-AU" altLang="en-US" sz="43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267C015A-FC17-A450-C843-DF15D3E8DD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6763" y="476250"/>
            <a:ext cx="10514012" cy="5905500"/>
          </a:xfrm>
        </p:spPr>
        <p:txBody>
          <a:bodyPr/>
          <a:lstStyle/>
          <a:p>
            <a:pPr eaLnBrk="1" hangingPunct="1"/>
            <a:r>
              <a:rPr lang="en-AU" altLang="en-US" sz="1700">
                <a:solidFill>
                  <a:schemeClr val="bg1"/>
                </a:solidFill>
              </a:rPr>
              <a:t>Verse 2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He came from His blest throne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Salvation to bestow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But men made strange and none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The longed-for Christ would know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But O my Friend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My Friend indeed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Who at my need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His life did spend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B9B024CC-6734-EBB4-AF83-D5AAA41B66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9425" y="549275"/>
            <a:ext cx="11233150" cy="5903913"/>
          </a:xfrm>
        </p:spPr>
        <p:txBody>
          <a:bodyPr/>
          <a:lstStyle/>
          <a:p>
            <a:pPr eaLnBrk="1" hangingPunct="1"/>
            <a:r>
              <a:rPr lang="en-AU" altLang="en-US" sz="1700">
                <a:solidFill>
                  <a:schemeClr val="bg1"/>
                </a:solidFill>
              </a:rPr>
              <a:t>Verse 3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Sometimes they strew His way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And His sweet praises sing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Resounding all the day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Hosannas to their King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Then Crucify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Is all their breath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And for His death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They thirst and cry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C26968DB-E2E9-7A5F-9270-3DEAE12DCA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888" y="404813"/>
            <a:ext cx="11088687" cy="5832475"/>
          </a:xfrm>
        </p:spPr>
        <p:txBody>
          <a:bodyPr/>
          <a:lstStyle/>
          <a:p>
            <a:pPr eaLnBrk="1" hangingPunct="1"/>
            <a:r>
              <a:rPr lang="en-AU" altLang="en-US" sz="1800">
                <a:solidFill>
                  <a:schemeClr val="bg1"/>
                </a:solidFill>
              </a:rPr>
              <a:t>Verse 4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They rise and needs will have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My dear Lord made away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A murderer they save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The Prince of Life they slay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Yet cheerful He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To suffering goes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That He His foes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From thence might free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2">
            <a:extLst>
              <a:ext uri="{FF2B5EF4-FFF2-40B4-BE49-F238E27FC236}">
                <a16:creationId xmlns:a16="http://schemas.microsoft.com/office/drawing/2014/main" id="{8747FE71-81F8-8A4D-F8EB-A89AB4E745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888" y="404813"/>
            <a:ext cx="11160125" cy="5976937"/>
          </a:xfrm>
        </p:spPr>
        <p:txBody>
          <a:bodyPr/>
          <a:lstStyle/>
          <a:p>
            <a:pPr eaLnBrk="1" hangingPunct="1"/>
            <a:r>
              <a:rPr lang="en-AU" altLang="en-US" sz="1800">
                <a:solidFill>
                  <a:schemeClr val="bg1"/>
                </a:solidFill>
              </a:rPr>
              <a:t>Verse 5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In life no house no home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My Lord on earth might have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In death no friendly tomb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But what a stranger gave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What may I say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Heaven was His home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But mine the tomb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Wherein He lay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2">
            <a:extLst>
              <a:ext uri="{FF2B5EF4-FFF2-40B4-BE49-F238E27FC236}">
                <a16:creationId xmlns:a16="http://schemas.microsoft.com/office/drawing/2014/main" id="{9ED3C87F-E853-3C81-DB50-05CB4B5E21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0863" y="333375"/>
            <a:ext cx="11449050" cy="5616575"/>
          </a:xfrm>
        </p:spPr>
        <p:txBody>
          <a:bodyPr/>
          <a:lstStyle/>
          <a:p>
            <a:pPr eaLnBrk="1" hangingPunct="1"/>
            <a:r>
              <a:rPr lang="en-AU" altLang="en-US" sz="2000">
                <a:solidFill>
                  <a:schemeClr val="bg1"/>
                </a:solidFill>
              </a:rPr>
              <a:t>Verse 6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Here might I stay and sing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No story so divine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Never was love dear King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Never was grief like Thine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This is my Friend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In whose sweet praise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I all my days</a:t>
            </a:r>
          </a:p>
          <a:p>
            <a:pPr eaLnBrk="1" hangingPunct="1">
              <a:spcBef>
                <a:spcPct val="0"/>
              </a:spcBef>
            </a:pPr>
            <a:r>
              <a:rPr lang="en-AU" altLang="en-US" sz="4000">
                <a:solidFill>
                  <a:schemeClr val="bg1"/>
                </a:solidFill>
              </a:rPr>
              <a:t>Could gladly spend</a:t>
            </a:r>
            <a:endParaRPr lang="en-AU" altLang="en-US">
              <a:solidFill>
                <a:schemeClr val="bg1"/>
              </a:solidFill>
            </a:endParaRPr>
          </a:p>
        </p:txBody>
      </p:sp>
      <p:sp>
        <p:nvSpPr>
          <p:cNvPr id="7171" name="Rectangle 1">
            <a:extLst>
              <a:ext uri="{FF2B5EF4-FFF2-40B4-BE49-F238E27FC236}">
                <a16:creationId xmlns:a16="http://schemas.microsoft.com/office/drawing/2014/main" id="{60E14133-A975-DAF6-4422-1EE9604961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75" y="5732463"/>
            <a:ext cx="4572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CCLI Song # 700062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Robert J. Hughes | Samuel Crossman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© Words: Public Domain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Music: 1983 Lorenz Publishing Company (Admin. by Lorenz Corporation)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For use solely with the SongSelect Terms of Use.  All rights reserved. www.ccli.com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CCLI Licence #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273</Words>
  <Application>Microsoft Office PowerPoint</Application>
  <PresentationFormat>Widescreen</PresentationFormat>
  <Paragraphs>60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ITS</dc:creator>
  <cp:lastModifiedBy>Narelle Wheaton</cp:lastModifiedBy>
  <cp:revision>5</cp:revision>
  <dcterms:created xsi:type="dcterms:W3CDTF">2016-01-14T03:36:36Z</dcterms:created>
  <dcterms:modified xsi:type="dcterms:W3CDTF">2023-06-08T03:56:05Z</dcterms:modified>
</cp:coreProperties>
</file>